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69B9-0260-4E81-B21A-989F1236718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840AA-C7F8-4B47-B6B0-F8BD03EA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notes to supplement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840AA-C7F8-4B47-B6B0-F8BD03EA50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1DD5-F901-485C-BA35-AE9C345FCB5A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2130-7D09-480D-9DDA-B9A10106F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chaelmhughes.com/wp-content/uploads/2014/08/em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4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Transcendentalism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10000"/>
            <a:ext cx="46863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AKA Mr. </a:t>
            </a:r>
            <a:r>
              <a:rPr lang="en-US" dirty="0" err="1" smtClean="0">
                <a:solidFill>
                  <a:schemeClr val="bg1"/>
                </a:solidFill>
              </a:rPr>
              <a:t>Haflin’s</a:t>
            </a:r>
            <a:r>
              <a:rPr lang="en-US" dirty="0" smtClean="0">
                <a:solidFill>
                  <a:schemeClr val="bg1"/>
                </a:solidFill>
              </a:rPr>
              <a:t> homies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Emerson </a:t>
            </a:r>
            <a:r>
              <a:rPr lang="en-US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The Father of a Movement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39547"/>
            <a:ext cx="9143999" cy="166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Dover Plane, Asher Durand (1848)</a:t>
            </a:r>
            <a:endParaRPr lang="en-US" dirty="0"/>
          </a:p>
        </p:txBody>
      </p:sp>
      <p:pic>
        <p:nvPicPr>
          <p:cNvPr id="5122" name="Picture 2" descr="http://mrsserrano.weebly.com/uploads/1/3/3/9/13392605/448671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3.giphy.com/media/U2BASTIsaw8WQ/200_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77" y="1371600"/>
            <a:ext cx="4210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Transcendentalism is a sub-genre of Romanticism</a:t>
            </a:r>
          </a:p>
          <a:p>
            <a:r>
              <a:rPr lang="en-US" dirty="0" smtClean="0"/>
              <a:t>Emphasized the dignity of the individual</a:t>
            </a:r>
          </a:p>
          <a:p>
            <a:r>
              <a:rPr lang="en-US" dirty="0" smtClean="0"/>
              <a:t>Advocated a simple, mindful life</a:t>
            </a:r>
          </a:p>
          <a:p>
            <a:r>
              <a:rPr lang="en-US" dirty="0" smtClean="0"/>
              <a:t>Transcendentalists wanted to “go beyond” the limitations of everyday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"/>
            <a:ext cx="8229600" cy="1143000"/>
          </a:xfrm>
        </p:spPr>
        <p:txBody>
          <a:bodyPr/>
          <a:lstStyle/>
          <a:p>
            <a:r>
              <a:rPr lang="en-US" dirty="0" smtClean="0"/>
              <a:t>What is Transcendentalism?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" y="1524000"/>
            <a:ext cx="50917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Transcend (v.) means “to rise above or go beyond”</a:t>
            </a:r>
          </a:p>
          <a:p>
            <a:r>
              <a:rPr lang="en-US" dirty="0" smtClean="0"/>
              <a:t>Began as a reform movement focusing on God’s presence in the individual</a:t>
            </a:r>
          </a:p>
          <a:p>
            <a:r>
              <a:rPr lang="en-US" dirty="0" smtClean="0"/>
              <a:t>Is NOT a religion; it is a philosophy</a:t>
            </a:r>
          </a:p>
          <a:p>
            <a:r>
              <a:rPr lang="en-US" dirty="0" smtClean="0"/>
              <a:t>Suggests that only by transcending the limits of reason and tradition can we seek our true potential as individuals</a:t>
            </a:r>
            <a:endParaRPr lang="en-US" dirty="0"/>
          </a:p>
        </p:txBody>
      </p:sp>
      <p:pic>
        <p:nvPicPr>
          <p:cNvPr id="9218" name="Picture 2" descr="http://hawthornessevengables.com/images/HenryDavidThor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41529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30555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David Thoreau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Transcendentalism?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752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interpretations:</a:t>
            </a:r>
          </a:p>
          <a:p>
            <a:pPr lvl="1"/>
            <a:r>
              <a:rPr lang="en-US" dirty="0" smtClean="0"/>
              <a:t>An ideal spiritual state that “transcends” the physical and the logical</a:t>
            </a:r>
          </a:p>
          <a:p>
            <a:pPr lvl="1"/>
            <a:r>
              <a:rPr lang="en-US" dirty="0" smtClean="0"/>
              <a:t>A collection of eclectic ideas about literature, religion, social reform, and the general state of American culture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Immanuel Kant is given credit for popularizing the term “Transcendentalism” (mad props; it’s a huge word)</a:t>
            </a:r>
          </a:p>
        </p:txBody>
      </p:sp>
      <p:pic>
        <p:nvPicPr>
          <p:cNvPr id="8194" name="Picture 2" descr="http://www.philosophers.co.uk/immanuel-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26" y="1371601"/>
            <a:ext cx="42692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79120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Immanuel Kant himself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Transcendentalism?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Tenets (beliefs)</a:t>
            </a:r>
          </a:p>
          <a:p>
            <a:pPr lvl="1"/>
            <a:r>
              <a:rPr lang="en-US" dirty="0" smtClean="0"/>
              <a:t>“Transcendent forms” of truth exist beyond reason and experience.  Each person is capable of discovering this truth through intuition.</a:t>
            </a:r>
          </a:p>
          <a:p>
            <a:pPr lvl="1"/>
            <a:r>
              <a:rPr lang="en-US" dirty="0" smtClean="0"/>
              <a:t>People are inherently good and should follow their own beliefs.</a:t>
            </a:r>
          </a:p>
          <a:p>
            <a:pPr lvl="1"/>
            <a:r>
              <a:rPr lang="en-US" dirty="0" smtClean="0"/>
              <a:t>Belief that humankind, nature, and God are all</a:t>
            </a:r>
            <a:r>
              <a:rPr lang="en-US" dirty="0"/>
              <a:t> </a:t>
            </a:r>
            <a:r>
              <a:rPr lang="en-US" dirty="0" smtClean="0"/>
              <a:t>interconnected through the Over Soul (Emerson came up with this)</a:t>
            </a:r>
          </a:p>
        </p:txBody>
      </p:sp>
      <p:pic>
        <p:nvPicPr>
          <p:cNvPr id="2050" name="Picture 2" descr="http://i.gr-assets.com/images/S/photo.goodreads.com/hostedimages/1379794684i/595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 Soul</a:t>
            </a:r>
            <a:endParaRPr lang="en-US" dirty="0"/>
          </a:p>
        </p:txBody>
      </p:sp>
      <p:pic>
        <p:nvPicPr>
          <p:cNvPr id="3074" name="Picture 2" descr="http://apocalypse-how.com/images/over%20s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" y="1219200"/>
            <a:ext cx="49815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enotes.com/images/american-history/ahlt_0001_0002_0_img0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2545"/>
            <a:ext cx="28956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“Apocalypse How”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61975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“Transparent Eyeball” from Emerson’s essay “Nature”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 Soul</a:t>
            </a:r>
            <a:endParaRPr lang="en-US" dirty="0"/>
          </a:p>
        </p:txBody>
      </p:sp>
      <p:pic>
        <p:nvPicPr>
          <p:cNvPr id="1026" name="Picture 2" descr="http://a5.res.cloudinary.com/csicdn/image/upload/c_pad,h_300,w_300/v1/Images/Products/mtg%20art/Shadowmoor/full/Shield%20of%20the%20Overs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does this Magic: The Gathering card effect relate to Emerson’s theory of the Over Soul?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12376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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512376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>
                <a:sym typeface="Wingdings" panose="05000000000000000000" pitchFamily="2" charset="2"/>
              </a:rPr>
              <a:t>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Transcendentalism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Emphasized living a simple life</a:t>
            </a:r>
          </a:p>
          <a:p>
            <a:r>
              <a:rPr lang="en-US" dirty="0" smtClean="0"/>
              <a:t>Stressed a close relationship with nature</a:t>
            </a:r>
          </a:p>
          <a:p>
            <a:r>
              <a:rPr lang="en-US" dirty="0" smtClean="0"/>
              <a:t>Celebrated emotions and the imagination</a:t>
            </a:r>
          </a:p>
          <a:p>
            <a:r>
              <a:rPr lang="en-US" dirty="0" smtClean="0"/>
              <a:t>Stressed individualism and self-reliance</a:t>
            </a:r>
          </a:p>
          <a:p>
            <a:r>
              <a:rPr lang="en-US" dirty="0" smtClean="0"/>
              <a:t>Believed intuition can lead to knowledge</a:t>
            </a:r>
          </a:p>
          <a:p>
            <a:r>
              <a:rPr lang="en-US" dirty="0" smtClean="0"/>
              <a:t>Believed in inherent goodness in people</a:t>
            </a:r>
          </a:p>
          <a:p>
            <a:r>
              <a:rPr lang="en-US" dirty="0" smtClean="0"/>
              <a:t>Encouraged spiritual well-being over financial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920" y="533400"/>
            <a:ext cx="32766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“Close Read” this painting using your notes</a:t>
            </a:r>
            <a:endParaRPr lang="en-US" dirty="0"/>
          </a:p>
        </p:txBody>
      </p:sp>
      <p:pic>
        <p:nvPicPr>
          <p:cNvPr id="4098" name="Picture 2" descr="https://s-media-cache-ak0.pinimg.com/236x/a9/ff/e9/a9ffe91b7e66328acb0c95c6147fa4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10200" cy="68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971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Wanderer Above the Sea of Fog,</a:t>
            </a:r>
          </a:p>
          <a:p>
            <a:r>
              <a:rPr lang="en-US" b="1" dirty="0" smtClean="0"/>
              <a:t>By Caspar David Friedrich (1818)</a:t>
            </a:r>
          </a:p>
        </p:txBody>
      </p:sp>
    </p:spTree>
    <p:extLst>
      <p:ext uri="{BB962C8B-B14F-4D97-AF65-F5344CB8AC3E}">
        <p14:creationId xmlns:p14="http://schemas.microsoft.com/office/powerpoint/2010/main" val="11606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355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Transcendentalism</vt:lpstr>
      <vt:lpstr>Overview</vt:lpstr>
      <vt:lpstr>What is Transcendentalism?</vt:lpstr>
      <vt:lpstr>What is Transcendentalism? Cont’d</vt:lpstr>
      <vt:lpstr>What is Transcendentalism? Cont’d</vt:lpstr>
      <vt:lpstr>The Over Soul</vt:lpstr>
      <vt:lpstr>The Over Soul</vt:lpstr>
      <vt:lpstr>Characteristics of Transcendentalism</vt:lpstr>
      <vt:lpstr>“Close Read” this painting using your notes</vt:lpstr>
      <vt:lpstr>Dover Plane, Asher Durand (1848)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</dc:creator>
  <cp:lastModifiedBy>Gustav</cp:lastModifiedBy>
  <cp:revision>8</cp:revision>
  <dcterms:created xsi:type="dcterms:W3CDTF">2015-10-28T00:22:41Z</dcterms:created>
  <dcterms:modified xsi:type="dcterms:W3CDTF">2015-10-28T01:06:55Z</dcterms:modified>
</cp:coreProperties>
</file>