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1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E661-A224-B34A-8779-831CFE82033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1A47-E3B2-7243-B151-D29EAD7B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1969/03/31/books/vonnegut-slaughterhouse.html?_r=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c.com/video-clips/1q89v2/the-daily-show-with-jon-stewart-kurt-vonnegu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i/battle-of-dresd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23" y="564444"/>
            <a:ext cx="5376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Kurt Vonnegut’s </a:t>
            </a:r>
            <a:r>
              <a:rPr lang="en-US" sz="2400" i="1" dirty="0" smtClean="0">
                <a:solidFill>
                  <a:srgbClr val="FF0000"/>
                </a:solidFill>
              </a:rPr>
              <a:t>Slaughterhouse Five</a:t>
            </a:r>
            <a:r>
              <a:rPr lang="en-US" sz="2400" dirty="0" smtClean="0"/>
              <a:t>, or </a:t>
            </a:r>
            <a:r>
              <a:rPr lang="en-US" sz="2400" i="1" dirty="0" smtClean="0"/>
              <a:t>The Children’s Crusade</a:t>
            </a:r>
          </a:p>
          <a:p>
            <a:endParaRPr lang="en-US" i="1" dirty="0"/>
          </a:p>
          <a:p>
            <a:r>
              <a:rPr lang="en-US" sz="1600" dirty="0">
                <a:hlinkClick r:id="rId2"/>
              </a:rPr>
              <a:t>http://www.cc.com/video-clips/1q89v2/the-daily-show-with-jon-stewart-kurt-</a:t>
            </a:r>
            <a:r>
              <a:rPr lang="en-US" sz="1600" dirty="0" smtClean="0">
                <a:hlinkClick r:id="rId2"/>
              </a:rPr>
              <a:t>vonnegut</a:t>
            </a:r>
            <a:endParaRPr lang="en-US" sz="1600" dirty="0" smtClean="0"/>
          </a:p>
          <a:p>
            <a:endParaRPr lang="en-US" i="1" dirty="0" smtClean="0"/>
          </a:p>
          <a:p>
            <a:r>
              <a:rPr lang="en-US" i="1" dirty="0" smtClean="0"/>
              <a:t>What kind of guy is </a:t>
            </a:r>
            <a:r>
              <a:rPr lang="en-US" i="1" smtClean="0"/>
              <a:t>Kurt Vonnegut? </a:t>
            </a:r>
            <a:endParaRPr lang="en-US" i="1" dirty="0" smtClean="0"/>
          </a:p>
          <a:p>
            <a:endParaRPr lang="en-US" i="1" dirty="0"/>
          </a:p>
          <a:p>
            <a:r>
              <a:rPr lang="en-US" sz="1600" dirty="0" smtClean="0">
                <a:hlinkClick r:id="rId3"/>
              </a:rPr>
              <a:t>http://www.nytimes.com/1969/03/31/books/vonnegut-slaughterhouse.html?_r=0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638" y="2382926"/>
            <a:ext cx="1284110" cy="2105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748" y="1821620"/>
            <a:ext cx="1802029" cy="2667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221" y="4488623"/>
            <a:ext cx="3993445" cy="223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22" y="4488623"/>
            <a:ext cx="4049889" cy="2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in Vonnegut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constantly be asking what he is criticizing or noticing</a:t>
            </a:r>
          </a:p>
          <a:p>
            <a:pPr lvl="1"/>
            <a:r>
              <a:rPr lang="en-US" dirty="0" smtClean="0"/>
              <a:t>Major themes include </a:t>
            </a:r>
            <a:r>
              <a:rPr lang="en-US" dirty="0" smtClean="0">
                <a:solidFill>
                  <a:srgbClr val="FF0000"/>
                </a:solidFill>
              </a:rPr>
              <a:t>war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human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pathy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nonsensical nature of violence</a:t>
            </a:r>
            <a:r>
              <a:rPr lang="en-US" dirty="0" smtClean="0"/>
              <a:t>, and (on a less satirical note) the </a:t>
            </a:r>
            <a:r>
              <a:rPr lang="en-US" dirty="0" smtClean="0">
                <a:solidFill>
                  <a:srgbClr val="008000"/>
                </a:solidFill>
              </a:rPr>
              <a:t>ability</a:t>
            </a:r>
            <a:r>
              <a:rPr lang="en-US" dirty="0" smtClean="0"/>
              <a:t> (questionable though it is) </a:t>
            </a:r>
            <a:r>
              <a:rPr lang="en-US" dirty="0" smtClean="0">
                <a:solidFill>
                  <a:srgbClr val="008000"/>
                </a:solidFill>
              </a:rPr>
              <a:t>of people to affect change in small ways</a:t>
            </a:r>
          </a:p>
          <a:p>
            <a:pPr marL="457200" lvl="1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42" t="-1" r="-2815" b="-3698"/>
          <a:stretch/>
        </p:blipFill>
        <p:spPr>
          <a:xfrm>
            <a:off x="457200" y="1600200"/>
            <a:ext cx="2949222" cy="4693356"/>
          </a:xfrm>
        </p:spPr>
      </p:pic>
      <p:sp>
        <p:nvSpPr>
          <p:cNvPr id="5" name="TextBox 4"/>
          <p:cNvSpPr txBox="1"/>
          <p:nvPr/>
        </p:nvSpPr>
        <p:spPr>
          <a:xfrm>
            <a:off x="4205111" y="1947333"/>
            <a:ext cx="3866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explore different worlds?</a:t>
            </a:r>
          </a:p>
          <a:p>
            <a:endParaRPr lang="en-US" sz="2400" dirty="0"/>
          </a:p>
          <a:p>
            <a:r>
              <a:rPr lang="en-US" sz="2400" dirty="0" smtClean="0"/>
              <a:t>What could the possible use be of science fiction?</a:t>
            </a:r>
          </a:p>
          <a:p>
            <a:endParaRPr lang="en-US" sz="2400" dirty="0"/>
          </a:p>
          <a:p>
            <a:r>
              <a:rPr lang="en-US" sz="2400" dirty="0" smtClean="0"/>
              <a:t>How does it affect or contribute to the Vonnegut’s unique brand of satire?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8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crusade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9225" cy="4525963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1212</a:t>
            </a:r>
          </a:p>
          <a:p>
            <a:r>
              <a:rPr lang="en-US" dirty="0" smtClean="0"/>
              <a:t>Christians versus Muslims</a:t>
            </a:r>
          </a:p>
          <a:p>
            <a:r>
              <a:rPr lang="en-US" dirty="0" smtClean="0"/>
              <a:t>Contested validity</a:t>
            </a:r>
          </a:p>
          <a:p>
            <a:pPr lvl="1"/>
            <a:r>
              <a:rPr lang="en-US" dirty="0" smtClean="0"/>
              <a:t>Does it matter?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25" y="1417638"/>
            <a:ext cx="37973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Firebombing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12"/>
            <a:ext cx="8229600" cy="48420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bombing technique designed to damage a target, generally an urban area, through the use of fire, caused by incendiary devices, rather than from the blast effect of large bombs.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6" y="2659681"/>
            <a:ext cx="6194778" cy="39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irebombing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72" b="11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19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Firebombing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92" b="8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88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Dresden, Germany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52" b="12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800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Dresden</a:t>
            </a:r>
            <a:r>
              <a:rPr lang="en-US" smtClean="0"/>
              <a:t>, Germany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one of the most cultured cities in Europe</a:t>
            </a:r>
          </a:p>
          <a:p>
            <a:r>
              <a:rPr lang="en-US" dirty="0" smtClean="0"/>
              <a:t>Museums </a:t>
            </a:r>
          </a:p>
          <a:p>
            <a:r>
              <a:rPr lang="en-US" dirty="0" smtClean="0"/>
              <a:t>Incredible architecture </a:t>
            </a:r>
          </a:p>
          <a:p>
            <a:r>
              <a:rPr lang="en-US" dirty="0" smtClean="0"/>
              <a:t>“Florence of the Elbe”</a:t>
            </a:r>
          </a:p>
          <a:p>
            <a:endParaRPr lang="en-US" dirty="0"/>
          </a:p>
          <a:p>
            <a:r>
              <a:rPr lang="en-US" sz="2000" dirty="0" smtClean="0">
                <a:hlinkClick r:id="rId2"/>
              </a:rPr>
              <a:t>http://www.history.com/topics/world-war-ii/battle-of-dresden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Probably around 135,000 civilians 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bombings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0" b="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72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bombings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902" b="15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571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198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Children’s crusade </vt:lpstr>
      <vt:lpstr>Firebombing</vt:lpstr>
      <vt:lpstr>Firebombing</vt:lpstr>
      <vt:lpstr>Firebombing</vt:lpstr>
      <vt:lpstr>Dresden, Germany </vt:lpstr>
      <vt:lpstr>Dresden, Germany </vt:lpstr>
      <vt:lpstr>After the bombings</vt:lpstr>
      <vt:lpstr>After the bombings</vt:lpstr>
      <vt:lpstr>Satire in Vonnegut </vt:lpstr>
      <vt:lpstr>Science Fiction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Pound</dc:creator>
  <cp:lastModifiedBy>Gustav</cp:lastModifiedBy>
  <cp:revision>8</cp:revision>
  <dcterms:created xsi:type="dcterms:W3CDTF">2015-12-15T23:52:22Z</dcterms:created>
  <dcterms:modified xsi:type="dcterms:W3CDTF">2015-12-17T18:09:13Z</dcterms:modified>
</cp:coreProperties>
</file>