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20"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6F4510-220C-42EF-BDF5-A6F26F61CEAB}"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C4268-AFE2-4F64-919F-47002D3243D2}" type="slidenum">
              <a:rPr lang="en-US" smtClean="0"/>
              <a:t>‹#›</a:t>
            </a:fld>
            <a:endParaRPr lang="en-US"/>
          </a:p>
        </p:txBody>
      </p:sp>
    </p:spTree>
    <p:extLst>
      <p:ext uri="{BB962C8B-B14F-4D97-AF65-F5344CB8AC3E}">
        <p14:creationId xmlns:p14="http://schemas.microsoft.com/office/powerpoint/2010/main" val="334450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F4510-220C-42EF-BDF5-A6F26F61CEAB}"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C4268-AFE2-4F64-919F-47002D3243D2}" type="slidenum">
              <a:rPr lang="en-US" smtClean="0"/>
              <a:t>‹#›</a:t>
            </a:fld>
            <a:endParaRPr lang="en-US"/>
          </a:p>
        </p:txBody>
      </p:sp>
    </p:spTree>
    <p:extLst>
      <p:ext uri="{BB962C8B-B14F-4D97-AF65-F5344CB8AC3E}">
        <p14:creationId xmlns:p14="http://schemas.microsoft.com/office/powerpoint/2010/main" val="290797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F4510-220C-42EF-BDF5-A6F26F61CEAB}"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C4268-AFE2-4F64-919F-47002D3243D2}" type="slidenum">
              <a:rPr lang="en-US" smtClean="0"/>
              <a:t>‹#›</a:t>
            </a:fld>
            <a:endParaRPr lang="en-US"/>
          </a:p>
        </p:txBody>
      </p:sp>
    </p:spTree>
    <p:extLst>
      <p:ext uri="{BB962C8B-B14F-4D97-AF65-F5344CB8AC3E}">
        <p14:creationId xmlns:p14="http://schemas.microsoft.com/office/powerpoint/2010/main" val="345962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F4510-220C-42EF-BDF5-A6F26F61CEAB}"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C4268-AFE2-4F64-919F-47002D3243D2}" type="slidenum">
              <a:rPr lang="en-US" smtClean="0"/>
              <a:t>‹#›</a:t>
            </a:fld>
            <a:endParaRPr lang="en-US"/>
          </a:p>
        </p:txBody>
      </p:sp>
    </p:spTree>
    <p:extLst>
      <p:ext uri="{BB962C8B-B14F-4D97-AF65-F5344CB8AC3E}">
        <p14:creationId xmlns:p14="http://schemas.microsoft.com/office/powerpoint/2010/main" val="296423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6F4510-220C-42EF-BDF5-A6F26F61CEAB}"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C4268-AFE2-4F64-919F-47002D3243D2}" type="slidenum">
              <a:rPr lang="en-US" smtClean="0"/>
              <a:t>‹#›</a:t>
            </a:fld>
            <a:endParaRPr lang="en-US"/>
          </a:p>
        </p:txBody>
      </p:sp>
    </p:spTree>
    <p:extLst>
      <p:ext uri="{BB962C8B-B14F-4D97-AF65-F5344CB8AC3E}">
        <p14:creationId xmlns:p14="http://schemas.microsoft.com/office/powerpoint/2010/main" val="42447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6F4510-220C-42EF-BDF5-A6F26F61CEAB}" type="datetimeFigureOut">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C4268-AFE2-4F64-919F-47002D3243D2}" type="slidenum">
              <a:rPr lang="en-US" smtClean="0"/>
              <a:t>‹#›</a:t>
            </a:fld>
            <a:endParaRPr lang="en-US"/>
          </a:p>
        </p:txBody>
      </p:sp>
    </p:spTree>
    <p:extLst>
      <p:ext uri="{BB962C8B-B14F-4D97-AF65-F5344CB8AC3E}">
        <p14:creationId xmlns:p14="http://schemas.microsoft.com/office/powerpoint/2010/main" val="2169617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6F4510-220C-42EF-BDF5-A6F26F61CEAB}" type="datetimeFigureOut">
              <a:rPr lang="en-US" smtClean="0"/>
              <a:t>10/5/2015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8C4268-AFE2-4F64-919F-47002D3243D2}" type="slidenum">
              <a:rPr lang="en-US" smtClean="0"/>
              <a:t>‹#›</a:t>
            </a:fld>
            <a:endParaRPr lang="en-US"/>
          </a:p>
        </p:txBody>
      </p:sp>
    </p:spTree>
    <p:extLst>
      <p:ext uri="{BB962C8B-B14F-4D97-AF65-F5344CB8AC3E}">
        <p14:creationId xmlns:p14="http://schemas.microsoft.com/office/powerpoint/2010/main" val="343411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6F4510-220C-42EF-BDF5-A6F26F61CEAB}" type="datetimeFigureOut">
              <a:rPr lang="en-US" smtClean="0"/>
              <a:t>10/5/2015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8C4268-AFE2-4F64-919F-47002D3243D2}" type="slidenum">
              <a:rPr lang="en-US" smtClean="0"/>
              <a:t>‹#›</a:t>
            </a:fld>
            <a:endParaRPr lang="en-US"/>
          </a:p>
        </p:txBody>
      </p:sp>
    </p:spTree>
    <p:extLst>
      <p:ext uri="{BB962C8B-B14F-4D97-AF65-F5344CB8AC3E}">
        <p14:creationId xmlns:p14="http://schemas.microsoft.com/office/powerpoint/2010/main" val="398816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F4510-220C-42EF-BDF5-A6F26F61CEAB}" type="datetimeFigureOut">
              <a:rPr lang="en-US" smtClean="0"/>
              <a:t>10/5/2015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8C4268-AFE2-4F64-919F-47002D3243D2}" type="slidenum">
              <a:rPr lang="en-US" smtClean="0"/>
              <a:t>‹#›</a:t>
            </a:fld>
            <a:endParaRPr lang="en-US"/>
          </a:p>
        </p:txBody>
      </p:sp>
    </p:spTree>
    <p:extLst>
      <p:ext uri="{BB962C8B-B14F-4D97-AF65-F5344CB8AC3E}">
        <p14:creationId xmlns:p14="http://schemas.microsoft.com/office/powerpoint/2010/main" val="287516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F4510-220C-42EF-BDF5-A6F26F61CEAB}" type="datetimeFigureOut">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C4268-AFE2-4F64-919F-47002D3243D2}" type="slidenum">
              <a:rPr lang="en-US" smtClean="0"/>
              <a:t>‹#›</a:t>
            </a:fld>
            <a:endParaRPr lang="en-US"/>
          </a:p>
        </p:txBody>
      </p:sp>
    </p:spTree>
    <p:extLst>
      <p:ext uri="{BB962C8B-B14F-4D97-AF65-F5344CB8AC3E}">
        <p14:creationId xmlns:p14="http://schemas.microsoft.com/office/powerpoint/2010/main" val="3827655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F4510-220C-42EF-BDF5-A6F26F61CEAB}" type="datetimeFigureOut">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C4268-AFE2-4F64-919F-47002D3243D2}" type="slidenum">
              <a:rPr lang="en-US" smtClean="0"/>
              <a:t>‹#›</a:t>
            </a:fld>
            <a:endParaRPr lang="en-US"/>
          </a:p>
        </p:txBody>
      </p:sp>
    </p:spTree>
    <p:extLst>
      <p:ext uri="{BB962C8B-B14F-4D97-AF65-F5344CB8AC3E}">
        <p14:creationId xmlns:p14="http://schemas.microsoft.com/office/powerpoint/2010/main" val="2253355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F4510-220C-42EF-BDF5-A6F26F61CEAB}" type="datetimeFigureOut">
              <a:rPr lang="en-US" smtClean="0"/>
              <a:t>10/5/2015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C4268-AFE2-4F64-919F-47002D3243D2}" type="slidenum">
              <a:rPr lang="en-US" smtClean="0"/>
              <a:t>‹#›</a:t>
            </a:fld>
            <a:endParaRPr lang="en-US"/>
          </a:p>
        </p:txBody>
      </p:sp>
    </p:spTree>
    <p:extLst>
      <p:ext uri="{BB962C8B-B14F-4D97-AF65-F5344CB8AC3E}">
        <p14:creationId xmlns:p14="http://schemas.microsoft.com/office/powerpoint/2010/main" val="3654754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Philosophy and </a:t>
            </a:r>
            <a:r>
              <a:rPr lang="en-US" i="1" dirty="0" smtClean="0"/>
              <a:t>Twelfth Night</a:t>
            </a:r>
            <a:endParaRPr lang="en-US" dirty="0"/>
          </a:p>
        </p:txBody>
      </p:sp>
      <p:sp>
        <p:nvSpPr>
          <p:cNvPr id="3" name="Subtitle 2"/>
          <p:cNvSpPr>
            <a:spLocks noGrp="1"/>
          </p:cNvSpPr>
          <p:nvPr>
            <p:ph type="subTitle" idx="1"/>
          </p:nvPr>
        </p:nvSpPr>
        <p:spPr/>
        <p:txBody>
          <a:bodyPr/>
          <a:lstStyle/>
          <a:p>
            <a:r>
              <a:rPr lang="en-US" dirty="0" smtClean="0"/>
              <a:t>Locke, Hobbes, and Nietzsche</a:t>
            </a:r>
            <a:endParaRPr lang="en-US" dirty="0"/>
          </a:p>
        </p:txBody>
      </p:sp>
    </p:spTree>
    <p:extLst>
      <p:ext uri="{BB962C8B-B14F-4D97-AF65-F5344CB8AC3E}">
        <p14:creationId xmlns:p14="http://schemas.microsoft.com/office/powerpoint/2010/main" val="255498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Writing Diary</a:t>
            </a:r>
            <a:endParaRPr lang="en-US" dirty="0"/>
          </a:p>
        </p:txBody>
      </p:sp>
      <p:sp>
        <p:nvSpPr>
          <p:cNvPr id="3" name="Content Placeholder 2"/>
          <p:cNvSpPr>
            <a:spLocks noGrp="1"/>
          </p:cNvSpPr>
          <p:nvPr>
            <p:ph idx="1"/>
          </p:nvPr>
        </p:nvSpPr>
        <p:spPr/>
        <p:txBody>
          <a:bodyPr/>
          <a:lstStyle/>
          <a:p>
            <a:r>
              <a:rPr lang="en-US" dirty="0" smtClean="0"/>
              <a:t>Where do you consider yourself to be “most free”? Does this aspect of your life coincide with </a:t>
            </a:r>
            <a:r>
              <a:rPr lang="en-US" dirty="0"/>
              <a:t>passion, duty, knowledge, </a:t>
            </a:r>
            <a:r>
              <a:rPr lang="en-US" dirty="0" smtClean="0"/>
              <a:t>or mischievousness?  </a:t>
            </a:r>
          </a:p>
          <a:p>
            <a:r>
              <a:rPr lang="en-US" dirty="0" smtClean="0"/>
              <a:t>Share (by volunteer basis)</a:t>
            </a:r>
            <a:endParaRPr lang="en-US" dirty="0"/>
          </a:p>
        </p:txBody>
      </p:sp>
    </p:spTree>
    <p:extLst>
      <p:ext uri="{BB962C8B-B14F-4D97-AF65-F5344CB8AC3E}">
        <p14:creationId xmlns:p14="http://schemas.microsoft.com/office/powerpoint/2010/main" val="306812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Locke</a:t>
            </a:r>
            <a:endParaRPr lang="en-US" dirty="0"/>
          </a:p>
        </p:txBody>
      </p:sp>
      <p:sp>
        <p:nvSpPr>
          <p:cNvPr id="3" name="Content Placeholder 2"/>
          <p:cNvSpPr>
            <a:spLocks noGrp="1"/>
          </p:cNvSpPr>
          <p:nvPr>
            <p:ph idx="1"/>
          </p:nvPr>
        </p:nvSpPr>
        <p:spPr/>
        <p:txBody>
          <a:bodyPr/>
          <a:lstStyle/>
          <a:p>
            <a:r>
              <a:rPr lang="en-US" dirty="0"/>
              <a:t>"He and all the rest of mankind are one community, make up one society distinct from all other creatures. And were it not for the corruption, and viciousness of degenerate men, there would be no need of any other; no necessity that men should separate from this great and natural community, and by positive agreements combine into smaller and divided associations</a:t>
            </a:r>
            <a:r>
              <a:rPr lang="en-US" dirty="0" smtClean="0"/>
              <a:t>"</a:t>
            </a:r>
            <a:r>
              <a:rPr lang="en-US" dirty="0"/>
              <a:t> </a:t>
            </a:r>
            <a:r>
              <a:rPr lang="en-US" i="1" dirty="0"/>
              <a:t>(Second Treatise, Chapter 9)</a:t>
            </a:r>
            <a:r>
              <a:rPr lang="en-US" dirty="0"/>
              <a:t>.</a:t>
            </a:r>
          </a:p>
        </p:txBody>
      </p:sp>
    </p:spTree>
    <p:extLst>
      <p:ext uri="{BB962C8B-B14F-4D97-AF65-F5344CB8AC3E}">
        <p14:creationId xmlns:p14="http://schemas.microsoft.com/office/powerpoint/2010/main" val="407138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Hobbes</a:t>
            </a:r>
            <a:endParaRPr lang="en-US" dirty="0"/>
          </a:p>
        </p:txBody>
      </p:sp>
      <p:sp>
        <p:nvSpPr>
          <p:cNvPr id="3" name="Content Placeholder 2"/>
          <p:cNvSpPr>
            <a:spLocks noGrp="1"/>
          </p:cNvSpPr>
          <p:nvPr>
            <p:ph idx="1"/>
          </p:nvPr>
        </p:nvSpPr>
        <p:spPr/>
        <p:txBody>
          <a:bodyPr/>
          <a:lstStyle/>
          <a:p>
            <a:r>
              <a:rPr lang="en-US" dirty="0" smtClean="0"/>
              <a:t>“No </a:t>
            </a:r>
            <a:r>
              <a:rPr lang="en-US" dirty="0"/>
              <a:t>society; and which is worst of all, continual fear, and danger of violent death; and the life of man, solitary, poor, nasty, brutish, and </a:t>
            </a:r>
            <a:r>
              <a:rPr lang="en-US" dirty="0" smtClean="0"/>
              <a:t>short” (Leviathan)</a:t>
            </a:r>
          </a:p>
          <a:p>
            <a:endParaRPr lang="en-US" dirty="0"/>
          </a:p>
          <a:p>
            <a:r>
              <a:rPr lang="en-US" i="1" dirty="0" smtClean="0"/>
              <a:t>Leviathan</a:t>
            </a:r>
            <a:r>
              <a:rPr lang="en-US" dirty="0" smtClean="0"/>
              <a:t>—monster </a:t>
            </a:r>
            <a:endParaRPr lang="en-US" i="1" dirty="0"/>
          </a:p>
        </p:txBody>
      </p:sp>
    </p:spTree>
    <p:extLst>
      <p:ext uri="{BB962C8B-B14F-4D97-AF65-F5344CB8AC3E}">
        <p14:creationId xmlns:p14="http://schemas.microsoft.com/office/powerpoint/2010/main" val="428640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jm.com/wp-content/uploads/2015/02/Hobbes-Leviath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2" y="-182245"/>
            <a:ext cx="9273965" cy="707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93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Question (or Two)</a:t>
            </a:r>
            <a:endParaRPr lang="en-US" dirty="0"/>
          </a:p>
        </p:txBody>
      </p:sp>
      <p:sp>
        <p:nvSpPr>
          <p:cNvPr id="3" name="Content Placeholder 2"/>
          <p:cNvSpPr>
            <a:spLocks noGrp="1"/>
          </p:cNvSpPr>
          <p:nvPr>
            <p:ph idx="1"/>
          </p:nvPr>
        </p:nvSpPr>
        <p:spPr/>
        <p:txBody>
          <a:bodyPr/>
          <a:lstStyle/>
          <a:p>
            <a:r>
              <a:rPr lang="en-US" dirty="0" smtClean="0"/>
              <a:t>Which theory do you believe is correct?</a:t>
            </a:r>
          </a:p>
          <a:p>
            <a:endParaRPr lang="en-US" dirty="0"/>
          </a:p>
          <a:p>
            <a:r>
              <a:rPr lang="en-US" dirty="0" smtClean="0"/>
              <a:t>How is this discussion relevant to </a:t>
            </a:r>
            <a:r>
              <a:rPr lang="en-US" i="1" dirty="0" smtClean="0"/>
              <a:t>Twelfth Night</a:t>
            </a:r>
            <a:r>
              <a:rPr lang="en-US" dirty="0" smtClean="0"/>
              <a:t>?</a:t>
            </a:r>
            <a:endParaRPr lang="en-US" dirty="0"/>
          </a:p>
        </p:txBody>
      </p:sp>
    </p:spTree>
    <p:extLst>
      <p:ext uri="{BB962C8B-B14F-4D97-AF65-F5344CB8AC3E}">
        <p14:creationId xmlns:p14="http://schemas.microsoft.com/office/powerpoint/2010/main" val="71033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Friedrich Nietzsche- Binary Oppositions</a:t>
            </a:r>
            <a:endParaRPr lang="en-US" dirty="0"/>
          </a:p>
        </p:txBody>
      </p:sp>
      <p:sp>
        <p:nvSpPr>
          <p:cNvPr id="3" name="Content Placeholder 2"/>
          <p:cNvSpPr>
            <a:spLocks noGrp="1"/>
          </p:cNvSpPr>
          <p:nvPr>
            <p:ph idx="1"/>
          </p:nvPr>
        </p:nvSpPr>
        <p:spPr/>
        <p:txBody>
          <a:bodyPr>
            <a:normAutofit lnSpcReduction="10000"/>
          </a:bodyPr>
          <a:lstStyle/>
          <a:p>
            <a:r>
              <a:rPr lang="en-US" dirty="0" smtClean="0"/>
              <a:t>Almost all problems that philosophy attempts to solve can be summed up thusly: “How can something originate in its opposite, for example rationality and irrationality, logic in illogic…metaphysical philosophy has </a:t>
            </a:r>
            <a:r>
              <a:rPr lang="en-US" dirty="0" smtClean="0"/>
              <a:t>hitherto </a:t>
            </a:r>
            <a:r>
              <a:rPr lang="en-US" dirty="0" smtClean="0"/>
              <a:t>surmounted this difficulty by denying that the one originates in the other and </a:t>
            </a:r>
            <a:r>
              <a:rPr lang="en-US" b="1" dirty="0" smtClean="0"/>
              <a:t>assuming for the more highly valued thing a miraculous source in the very kernel and being of the ‘thing in itself’” </a:t>
            </a:r>
            <a:r>
              <a:rPr lang="en-US" dirty="0" smtClean="0"/>
              <a:t>(Nietzsche Reader 53).</a:t>
            </a:r>
            <a:endParaRPr lang="en-US" dirty="0"/>
          </a:p>
        </p:txBody>
      </p:sp>
    </p:spTree>
    <p:extLst>
      <p:ext uri="{BB962C8B-B14F-4D97-AF65-F5344CB8AC3E}">
        <p14:creationId xmlns:p14="http://schemas.microsoft.com/office/powerpoint/2010/main" val="325407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Nietzsche Binary Question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are some binary oppositions that you know of?</a:t>
            </a:r>
          </a:p>
          <a:p>
            <a:endParaRPr lang="en-US" dirty="0"/>
          </a:p>
          <a:p>
            <a:r>
              <a:rPr lang="en-US" dirty="0" smtClean="0"/>
              <a:t>What are some binary oppositions in </a:t>
            </a:r>
            <a:r>
              <a:rPr lang="en-US" i="1" dirty="0" smtClean="0"/>
              <a:t>Twelfth Night</a:t>
            </a:r>
            <a:r>
              <a:rPr lang="en-US" dirty="0" smtClean="0"/>
              <a:t>?</a:t>
            </a:r>
          </a:p>
          <a:p>
            <a:endParaRPr lang="en-US" dirty="0"/>
          </a:p>
          <a:p>
            <a:r>
              <a:rPr lang="en-US" dirty="0" smtClean="0"/>
              <a:t>See the Gender and Race Binary Oppositions</a:t>
            </a:r>
          </a:p>
          <a:p>
            <a:pPr lvl="1"/>
            <a:r>
              <a:rPr lang="en-US" dirty="0" smtClean="0"/>
              <a:t>Which is “better”? Why? EXAMPLES?</a:t>
            </a:r>
          </a:p>
          <a:p>
            <a:pPr lvl="1"/>
            <a:r>
              <a:rPr lang="en-US" dirty="0" smtClean="0"/>
              <a:t>Lil Dicky’s “White Dude”</a:t>
            </a:r>
          </a:p>
          <a:p>
            <a:pPr lvl="2"/>
            <a:r>
              <a:rPr lang="en-US" dirty="0" smtClean="0"/>
              <a:t>https://www.youtube.com/watch?v=3rnFlQAvk8U</a:t>
            </a:r>
          </a:p>
        </p:txBody>
      </p:sp>
    </p:spTree>
    <p:extLst>
      <p:ext uri="{BB962C8B-B14F-4D97-AF65-F5344CB8AC3E}">
        <p14:creationId xmlns:p14="http://schemas.microsoft.com/office/powerpoint/2010/main" val="183963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Nietzsche on Language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“…mankind set up in language a separate world beside the other world, a place it took to be so firmly set that, standing upon it, it could lift the rest of the world off its hinges and make itself master of it” (“Language as Putative Science”, 55)</a:t>
            </a:r>
          </a:p>
          <a:p>
            <a:r>
              <a:rPr lang="en-US" dirty="0" smtClean="0"/>
              <a:t>“[Man] really thought that in language he possessed knowledge of the world” (55).</a:t>
            </a:r>
          </a:p>
          <a:p>
            <a:r>
              <a:rPr lang="en-US" b="1" dirty="0" smtClean="0"/>
              <a:t>Language is an imperfect tool for understanding our world.</a:t>
            </a:r>
          </a:p>
          <a:p>
            <a:r>
              <a:rPr lang="en-US" b="1" dirty="0" smtClean="0"/>
              <a:t>Think of instances in which language muddles and befuddles our understanding of a situation.</a:t>
            </a:r>
            <a:endParaRPr lang="en-US" b="1" dirty="0"/>
          </a:p>
        </p:txBody>
      </p:sp>
    </p:spTree>
    <p:extLst>
      <p:ext uri="{BB962C8B-B14F-4D97-AF65-F5344CB8AC3E}">
        <p14:creationId xmlns:p14="http://schemas.microsoft.com/office/powerpoint/2010/main" val="159899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Nietzsche on Freedom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“Over one man </a:t>
            </a:r>
            <a:r>
              <a:rPr lang="en-US" i="1" dirty="0" smtClean="0"/>
              <a:t>necessity</a:t>
            </a:r>
            <a:r>
              <a:rPr lang="en-US" dirty="0" smtClean="0"/>
              <a:t> stands in the shape of his passions, over another as the habit of hearing an obeying, over a third as a logical conscience, over a fourth as caprice and a mischievous pleasure in escapades.  These four will, however, seek the </a:t>
            </a:r>
            <a:r>
              <a:rPr lang="en-US" i="1" dirty="0" smtClean="0"/>
              <a:t>freedom</a:t>
            </a:r>
            <a:r>
              <a:rPr lang="en-US" dirty="0" smtClean="0"/>
              <a:t> of their will precisely where each of them is most firmly fettered” (57).</a:t>
            </a:r>
          </a:p>
          <a:p>
            <a:r>
              <a:rPr lang="en-US" dirty="0" smtClean="0"/>
              <a:t>…”each considers himself free where his </a:t>
            </a:r>
            <a:r>
              <a:rPr lang="en-US" i="1" dirty="0" smtClean="0"/>
              <a:t>feeling of living</a:t>
            </a:r>
            <a:r>
              <a:rPr lang="en-US" dirty="0" smtClean="0"/>
              <a:t> is greatest…in passion, duty, knowledge, and mischievousness, respectively (57).</a:t>
            </a:r>
            <a:endParaRPr lang="en-US" dirty="0"/>
          </a:p>
        </p:txBody>
      </p:sp>
    </p:spTree>
    <p:extLst>
      <p:ext uri="{BB962C8B-B14F-4D97-AF65-F5344CB8AC3E}">
        <p14:creationId xmlns:p14="http://schemas.microsoft.com/office/powerpoint/2010/main" val="26047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508</Words>
  <Application>Microsoft Office PowerPoint</Application>
  <PresentationFormat>On-screen Show (4:3)</PresentationFormat>
  <Paragraphs>34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Philosophy and Twelfth Night</vt:lpstr>
      <vt:lpstr>John Locke</vt:lpstr>
      <vt:lpstr>Thomas Hobbes</vt:lpstr>
      <vt:lpstr>PowerPoint Presentation</vt:lpstr>
      <vt:lpstr>A Question (or Two)</vt:lpstr>
      <vt:lpstr>Friedrich Nietzsche- Binary Oppositions</vt:lpstr>
      <vt:lpstr>Nietzsche Binary Question</vt:lpstr>
      <vt:lpstr>Nietzsche on Language</vt:lpstr>
      <vt:lpstr>Nietzsche on Freedom</vt:lpstr>
      <vt:lpstr>Freedom Writing Diary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Gustav</dc:creator>
  <cp:lastModifiedBy>Gustav</cp:lastModifiedBy>
  <cp:revision>9</cp:revision>
  <dcterms:created xsi:type="dcterms:W3CDTF">2015-10-05T13:13:55Z</dcterms:created>
  <dcterms:modified xsi:type="dcterms:W3CDTF">2015-10-05T17:01:41Z</dcterms:modified>
</cp:coreProperties>
</file>